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1fa44bade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1fa44bade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1fa44bade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1fa44bade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1fa44badeb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1fa44bade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1fa44badeb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1fa44bade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1fa44badeb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1fa44badeb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700" y="152400"/>
            <a:ext cx="7882151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0171" y="0"/>
            <a:ext cx="408365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15999" l="0" r="0" t="15890"/>
          <a:stretch/>
        </p:blipFill>
        <p:spPr>
          <a:xfrm>
            <a:off x="2448200" y="0"/>
            <a:ext cx="4247595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9407" y="0"/>
            <a:ext cx="698533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8275" y="371475"/>
            <a:ext cx="6267450" cy="440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8638" y="152400"/>
            <a:ext cx="6066727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