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B1FDEF-B49B-4393-9267-51EBE45657D4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8E5A1-3F24-4AAF-B59F-F1279CDB81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50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5415D-C672-90D9-3D97-EA676FCFC2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3A401C-058A-6A57-3FD3-AEACFE7577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BCE70-C90D-1EA0-4E5F-D3582BF5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C3ED7-A4BF-AA07-2967-734B0362C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38969-775C-DCF9-21F8-0560304F4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44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FF44-8B4E-CF82-F59C-43939068E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9A4237-2B2C-098C-F88C-7FA543BBD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C80FA-9BA7-316B-036F-960A30AE2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7BCF0-85B9-3C31-4700-B891DB50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5ACFB9-E876-AE1F-279B-CFF203CDF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42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1A015-DFCA-5F88-6956-9A9604EE4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ED980A-3393-3CD1-4581-BB2749D866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328D4-5C2F-0D25-630D-3771690F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6D83B-A6F8-5E9B-3FBC-CB03AD70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80480-72EB-2268-F73E-083DA471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522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06AD0-A557-7814-4852-DF64FACB2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6332-E07D-2D5B-4B45-65C38694E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0DABA-7585-ECAD-05D3-FC73E4F4B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FE7FA-8423-1C5D-285F-96197552A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827A7-1A93-4E37-2D59-F81E1C06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7D37-685E-96BC-D2C4-F6F8884D8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340B6-32AF-FE84-4EB1-907390F047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91599-D10F-D537-BA4B-0D336F92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3E60A-DDC6-E0E0-A164-C2D147FF6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6E1C6-1248-B8DB-3E58-7587544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35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247B2-9EBD-592E-CA98-09173A6B7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26544-E010-E921-9E37-22579F2094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138B5-B57D-A324-3E68-FC1213A86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B5F1FF-C6D3-E348-42B0-4427FD8EB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0505C-CB0B-A016-4484-11DEDE7BA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C1545-99D0-ABB6-8D16-74B3BDAF5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34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5030-5962-A763-7B62-20E6BF41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E6BF73-CA42-EC1A-AD23-23B9E115EA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8DE48A-D05A-7F03-05A7-012EB5BC96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11081-36EA-2338-8BD4-ECB046B871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23BCA1-0DC4-7AF3-DF22-2FA1014CF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42D62-8614-5448-B553-186E1CFAE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E97286-1C27-CD1E-5954-1E443126C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B9149-2109-C0B6-8B47-098C1D4C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8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A2B49-B53A-8DED-D0E1-44A01C184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D61810-36ED-E8B0-6484-7DE61B7B5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9B132-E270-B612-4BCE-F759222BA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6C4CD-AA3E-B737-ABED-3BD0CC0A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35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70E23E-277F-25C7-7B49-48EA548F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399C9-F954-D968-B93C-F44D8AB9E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EB6E61-1E52-3B5C-F1F3-797D6BF79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0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48FE1-4C6E-EE70-FEC2-EC5C6783A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4BCF6-6CE1-B63F-326A-65BB501A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114945-EDEB-697C-B4AF-9CE60C381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10855-777C-A184-7748-5F2782DD3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7FE7F2-58DC-C324-BFB8-CEF654323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26FFC-397D-B71C-E5C9-155068BFC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73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422A8-E827-DE52-6053-BE861B9E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6DD744-D019-D9A2-D96A-0C24459053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172617-10AE-FE8C-2867-8EB442F3F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9A4A9B-04B7-8C8A-0059-D21C26EDB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AA7D13-DDFC-877A-007A-DC6DBF7D5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61606-80DC-D9FC-CEC9-D84D994D7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85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D04F20-170F-7E4E-70FE-8C395130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8247D-BCC9-49A9-4C24-4A6CB281B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96BB0-1B00-7109-39EE-5ACA80D0C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9C0F8-C9B0-4898-8507-89F09EB6E3AC}" type="datetimeFigureOut">
              <a:rPr lang="en-US" smtClean="0"/>
              <a:t>3/17/2023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828D9-6FBF-0467-D719-3CC071A1FE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D1964-0248-6ECE-21A3-5D9F51A93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4803-68BB-451B-9D5F-F85616EAF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7203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9.01 PM">
            <a:extLst>
              <a:ext uri="{FF2B5EF4-FFF2-40B4-BE49-F238E27FC236}">
                <a16:creationId xmlns:a16="http://schemas.microsoft.com/office/drawing/2014/main" id="{8CD846E9-F556-E379-790A-5D5B15EEE5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39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0)">
            <a:extLst>
              <a:ext uri="{FF2B5EF4-FFF2-40B4-BE49-F238E27FC236}">
                <a16:creationId xmlns:a16="http://schemas.microsoft.com/office/drawing/2014/main" id="{E7007210-E7D3-A693-C372-A259704592C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724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9)">
            <a:extLst>
              <a:ext uri="{FF2B5EF4-FFF2-40B4-BE49-F238E27FC236}">
                <a16:creationId xmlns:a16="http://schemas.microsoft.com/office/drawing/2014/main" id="{34688F88-0F6A-A904-741D-BEFA793398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265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7)">
            <a:extLst>
              <a:ext uri="{FF2B5EF4-FFF2-40B4-BE49-F238E27FC236}">
                <a16:creationId xmlns:a16="http://schemas.microsoft.com/office/drawing/2014/main" id="{CD842795-01B8-A038-FF85-20F48CC17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39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6)">
            <a:extLst>
              <a:ext uri="{FF2B5EF4-FFF2-40B4-BE49-F238E27FC236}">
                <a16:creationId xmlns:a16="http://schemas.microsoft.com/office/drawing/2014/main" id="{73F557F5-BAE2-B8DD-CD4F-CE952D5812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5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5)">
            <a:extLst>
              <a:ext uri="{FF2B5EF4-FFF2-40B4-BE49-F238E27FC236}">
                <a16:creationId xmlns:a16="http://schemas.microsoft.com/office/drawing/2014/main" id="{62959347-CDC5-7266-C847-5F8CD47109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9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4)">
            <a:extLst>
              <a:ext uri="{FF2B5EF4-FFF2-40B4-BE49-F238E27FC236}">
                <a16:creationId xmlns:a16="http://schemas.microsoft.com/office/drawing/2014/main" id="{FCA2E27C-420E-626E-9559-A5D89F29C6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04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2)">
            <a:extLst>
              <a:ext uri="{FF2B5EF4-FFF2-40B4-BE49-F238E27FC236}">
                <a16:creationId xmlns:a16="http://schemas.microsoft.com/office/drawing/2014/main" id="{60168B39-9D5A-A1B9-142B-CEFF270ADC8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105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)">
            <a:extLst>
              <a:ext uri="{FF2B5EF4-FFF2-40B4-BE49-F238E27FC236}">
                <a16:creationId xmlns:a16="http://schemas.microsoft.com/office/drawing/2014/main" id="{DA1BA172-8E46-AB44-CF7A-B49F50BE96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52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">
            <a:extLst>
              <a:ext uri="{FF2B5EF4-FFF2-40B4-BE49-F238E27FC236}">
                <a16:creationId xmlns:a16="http://schemas.microsoft.com/office/drawing/2014/main" id="{93A9CD6D-7CCE-5056-986C-C7A5AF224C2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7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8)">
            <a:extLst>
              <a:ext uri="{FF2B5EF4-FFF2-40B4-BE49-F238E27FC236}">
                <a16:creationId xmlns:a16="http://schemas.microsoft.com/office/drawing/2014/main" id="{E4E5A8F1-A771-66AD-0840-BE3BCA2EA0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7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7)">
            <a:extLst>
              <a:ext uri="{FF2B5EF4-FFF2-40B4-BE49-F238E27FC236}">
                <a16:creationId xmlns:a16="http://schemas.microsoft.com/office/drawing/2014/main" id="{D966BD0A-89F4-A2C0-74D8-051CBC21100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363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6)">
            <a:extLst>
              <a:ext uri="{FF2B5EF4-FFF2-40B4-BE49-F238E27FC236}">
                <a16:creationId xmlns:a16="http://schemas.microsoft.com/office/drawing/2014/main" id="{525212D0-A9F2-2D8F-2825-CB2BB46B3E8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2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5)">
            <a:extLst>
              <a:ext uri="{FF2B5EF4-FFF2-40B4-BE49-F238E27FC236}">
                <a16:creationId xmlns:a16="http://schemas.microsoft.com/office/drawing/2014/main" id="{480D58BE-0A23-855D-4ADF-C48498D26E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45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4)">
            <a:extLst>
              <a:ext uri="{FF2B5EF4-FFF2-40B4-BE49-F238E27FC236}">
                <a16:creationId xmlns:a16="http://schemas.microsoft.com/office/drawing/2014/main" id="{29A768E6-47BA-50B7-1744-05C5E300E9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96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3)">
            <a:extLst>
              <a:ext uri="{FF2B5EF4-FFF2-40B4-BE49-F238E27FC236}">
                <a16:creationId xmlns:a16="http://schemas.microsoft.com/office/drawing/2014/main" id="{CE8AC544-93BD-5DCC-EAE8-CB5D66010A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6297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2)">
            <a:extLst>
              <a:ext uri="{FF2B5EF4-FFF2-40B4-BE49-F238E27FC236}">
                <a16:creationId xmlns:a16="http://schemas.microsoft.com/office/drawing/2014/main" id="{757A8C8D-2A0D-6415-676D-B5C037D78E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97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hatsApp Image 2023-03-17 at 5.37.24 PM (11)">
            <a:extLst>
              <a:ext uri="{FF2B5EF4-FFF2-40B4-BE49-F238E27FC236}">
                <a16:creationId xmlns:a16="http://schemas.microsoft.com/office/drawing/2014/main" id="{8414CAEC-2417-1618-1F03-3A7254C95D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879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Rohera, Vanshika</dc:creator>
  <cp:lastModifiedBy>Rohera, Vanshika</cp:lastModifiedBy>
  <cp:revision>1</cp:revision>
  <dcterms:created xsi:type="dcterms:W3CDTF">2023-03-17T22:05:41Z</dcterms:created>
  <dcterms:modified xsi:type="dcterms:W3CDTF">2023-03-17T22:09:41Z</dcterms:modified>
</cp:coreProperties>
</file>