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C3E9-AB71-41D8-8868-10B33E8AC4D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C0F24-898B-4912-A4E0-5C80F2FE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8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8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5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2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3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8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82E6-5FB9-40BF-BC5E-CAA3C991788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45A5-5F71-40A2-984A-FBC854D6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2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4A02-35CE-4D4A-BF60-21B7BD23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93A7E-A63F-4CAB-8225-7B1AFF3E8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64" y="633412"/>
            <a:ext cx="3782789" cy="572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83A66-6743-48EC-91E5-354A1DDC8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555" y="633411"/>
            <a:ext cx="3752581" cy="572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137D6C-98E4-4359-B03E-219ADF160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948" y="633410"/>
            <a:ext cx="3704104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2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7705C-4CA4-42CA-8CD6-FE5132A9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57162"/>
            <a:ext cx="3800475" cy="6543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763B5-2316-42A9-B24B-BAB2C78E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49" y="148943"/>
            <a:ext cx="3800474" cy="656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7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543488-C8AF-482D-9E3B-20C56D37B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36" y="250238"/>
            <a:ext cx="4546213" cy="2652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E9D1A-69ED-4589-87AB-9F9D731CD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865" y="250238"/>
            <a:ext cx="1293545" cy="2848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19547C-D540-44A9-95B9-F2D95FDA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750" y="218746"/>
            <a:ext cx="4546214" cy="2684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0EFFF-5EB2-4C44-B58B-C932F8679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3" y="3884026"/>
            <a:ext cx="3874504" cy="2268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9C331C-91A3-4B0E-B85D-B8DA4C794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455" y="3884025"/>
            <a:ext cx="3831090" cy="2268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E7772F-0D43-4696-A687-49843FA9C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3209" y="3884025"/>
            <a:ext cx="3902278" cy="22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3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5779A-3795-4A0C-9DC1-921E8359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16" y="1693647"/>
            <a:ext cx="5595998" cy="3265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AF85DC-A21A-4671-A84F-0C253B807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287" y="1693647"/>
            <a:ext cx="5617752" cy="32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1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247633-5638-4110-9527-7D4A32D51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284" y="214451"/>
            <a:ext cx="2056978" cy="3178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C558D-8F29-44B0-BA9B-D9B91DD59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71" y="214451"/>
            <a:ext cx="2089153" cy="3178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9A6E7-740F-41C0-9DEB-F88417E7A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213" y="214451"/>
            <a:ext cx="2063682" cy="3178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139377-5B11-42AA-BAC7-CB60C675B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60" y="214451"/>
            <a:ext cx="2089153" cy="31830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1616BA-F7FB-4EE6-8192-C800AAAFF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239" y="214451"/>
            <a:ext cx="2076369" cy="3178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458BC-BFB1-41D2-93E5-6A6942BF8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38" y="3543300"/>
            <a:ext cx="2081075" cy="31789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33631C-D243-47C6-A5FE-41EDDE92D7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5239" y="3543300"/>
            <a:ext cx="2086706" cy="31789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A21754-19DD-4CAA-B2E0-CB4465B760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85"/>
          <a:stretch/>
        </p:blipFill>
        <p:spPr>
          <a:xfrm>
            <a:off x="5114671" y="3543300"/>
            <a:ext cx="2078816" cy="31789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BA6F01-7857-4304-8E9E-C91592FBB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6213" y="3543301"/>
            <a:ext cx="2083761" cy="31789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AFB2A9-3D70-42C0-836A-71C300BCB5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5500" y="3543300"/>
            <a:ext cx="2066328" cy="31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EFC10-2531-461C-ABF9-49A3EC7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3" b="2285"/>
          <a:stretch/>
        </p:blipFill>
        <p:spPr>
          <a:xfrm>
            <a:off x="161925" y="561975"/>
            <a:ext cx="4026761" cy="2257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ED993C-B8AD-4233-B5BA-A2A44D300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514" y="561975"/>
            <a:ext cx="3667427" cy="2257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70E0A-97B3-4C3C-A0EE-1615490CA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718" y="561974"/>
            <a:ext cx="3780841" cy="2257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65ECD1-91C1-4A37-B687-5454C5FE6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3262312"/>
            <a:ext cx="4572681" cy="3033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69029A-634E-4877-975B-4F0432B2B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0421" y="3262312"/>
            <a:ext cx="4554966" cy="3033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1EEE77-9DCA-4285-9DEF-36B1B48DD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223357" y="4044011"/>
            <a:ext cx="3257876" cy="14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3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BEC29B-3684-4412-A264-C0E024754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3" b="2285"/>
          <a:stretch/>
        </p:blipFill>
        <p:spPr>
          <a:xfrm>
            <a:off x="120215" y="1766887"/>
            <a:ext cx="5292553" cy="2967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50CC35-FEB3-43C6-8FF3-C2F6CAE5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1157287"/>
            <a:ext cx="6518710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9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76F4E-6660-40B1-820E-60FC111F6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38186"/>
            <a:ext cx="3771900" cy="5419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2A85E6-57C6-416D-9B5F-4B7A95D25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738185"/>
            <a:ext cx="3771900" cy="541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5EA5D2-1988-485B-9002-9E6B2102F6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3" b="693"/>
          <a:stretch/>
        </p:blipFill>
        <p:spPr>
          <a:xfrm>
            <a:off x="8229600" y="738185"/>
            <a:ext cx="36957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4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3F0384-BB09-4E66-8ADB-6D2F6636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78" y="338137"/>
            <a:ext cx="2093257" cy="2995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C51DE-CAD5-4E3D-9728-845D94D78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38"/>
          <a:stretch/>
        </p:blipFill>
        <p:spPr>
          <a:xfrm>
            <a:off x="2863939" y="338137"/>
            <a:ext cx="2059697" cy="2995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C5DB61-C4A2-4BC3-AA26-73F45485AE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24" r="2002"/>
          <a:stretch/>
        </p:blipFill>
        <p:spPr>
          <a:xfrm>
            <a:off x="5177840" y="338137"/>
            <a:ext cx="2059697" cy="2995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B6329A-E626-4809-9524-5BB9A213C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741" y="338137"/>
            <a:ext cx="2072273" cy="2995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D11A5E-DF66-4EF5-9B27-9C402E779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45" y="3605725"/>
            <a:ext cx="2082891" cy="30474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963896-15E7-4820-BE77-A25C017C99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990" b="1793"/>
          <a:stretch/>
        </p:blipFill>
        <p:spPr>
          <a:xfrm>
            <a:off x="2863939" y="3605725"/>
            <a:ext cx="2076785" cy="30474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EA2AB4-B40A-434F-BA67-5685A395A4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4927" y="3625227"/>
            <a:ext cx="2076785" cy="30279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20A40C-D0D7-41D3-AAB5-A50ECC5C39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1741" y="3591457"/>
            <a:ext cx="2082891" cy="30760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85CDE7-F936-4472-A0F9-886ABF526C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8218" y="338137"/>
            <a:ext cx="2084821" cy="29956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75CDF5-8728-4DED-88DA-D3C6D05A1C9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93" b="693"/>
          <a:stretch/>
        </p:blipFill>
        <p:spPr>
          <a:xfrm>
            <a:off x="9828836" y="3577189"/>
            <a:ext cx="2097533" cy="30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6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24CE7-5D34-4B56-B5BB-C67044D2C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1" y="128586"/>
            <a:ext cx="2373029" cy="3624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82DB66-E412-4FA1-8E5C-0C263E9B2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101" y="4282644"/>
            <a:ext cx="2886075" cy="2047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0E406-6C6E-47A2-AF1C-B053E0F3F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717" y="113145"/>
            <a:ext cx="2531246" cy="3625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E4FD5A-7BDD-47B8-AA51-E22790E24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876" y="113145"/>
            <a:ext cx="2524125" cy="3624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8C5C3-03A1-466B-9C4E-1E98FD59A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558" y="117905"/>
            <a:ext cx="2531246" cy="3620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FB644F-D19E-44AB-8CEA-7D2F031E44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057" y="3873070"/>
            <a:ext cx="2003145" cy="2867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A07617-6995-4F42-A796-BDE2A43EB5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190" y="3873070"/>
            <a:ext cx="1983996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7E68D-5825-4B5F-8CCE-D1AA1C824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02" y="214311"/>
            <a:ext cx="4209710" cy="642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680CD-10CF-483C-96A7-A1272161C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589" y="214311"/>
            <a:ext cx="4449161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2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F5589-E6BD-4622-AD9C-52D259D3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37" y="301771"/>
            <a:ext cx="1821609" cy="3136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B3EF3-EEAA-4089-A3B8-439958F34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938" y="270613"/>
            <a:ext cx="1821609" cy="3154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EAA098-8A7E-4CF0-977B-C8363D75C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139" y="266001"/>
            <a:ext cx="1821610" cy="3163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67770C-01BB-4FDB-B74E-76F7DA9A9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542" y="3964758"/>
            <a:ext cx="1685925" cy="2390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1447AB-2EEE-4945-8149-33109071E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674" y="270614"/>
            <a:ext cx="1821610" cy="31623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38EABE-62BB-4A04-BDF4-CD8EDF507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788" y="3526621"/>
            <a:ext cx="1902995" cy="32917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4C793C-8571-42F1-957C-FA974F6BB5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3180" y="3538995"/>
            <a:ext cx="1902995" cy="32670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F39379-89BD-4480-ADE5-0C4AE7C9B2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573" y="3526621"/>
            <a:ext cx="1885090" cy="325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3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1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Painting Portfolio</dc:title>
  <dc:creator>Rohera, Vanshika</dc:creator>
  <cp:lastModifiedBy>Rohera, Vanshika</cp:lastModifiedBy>
  <cp:revision>5</cp:revision>
  <dcterms:created xsi:type="dcterms:W3CDTF">2021-10-08T16:35:18Z</dcterms:created>
  <dcterms:modified xsi:type="dcterms:W3CDTF">2023-03-17T21:17:28Z</dcterms:modified>
</cp:coreProperties>
</file>